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Raleway SemiBold"/>
      <p:regular r:id="rId15"/>
      <p:bold r:id="rId16"/>
      <p:italic r:id="rId17"/>
      <p:boldItalic r:id="rId18"/>
    </p:embeddedFont>
    <p:embeddedFont>
      <p:font typeface="Raleway ExtraBold"/>
      <p:bold r:id="rId19"/>
      <p:boldItalic r:id="rId20"/>
    </p:embeddedFont>
    <p:embeddedFont>
      <p:font typeface="Raleway Black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ExtraBold-boldItalic.fntdata"/><Relationship Id="rId22" Type="http://schemas.openxmlformats.org/officeDocument/2006/relationships/font" Target="fonts/RalewayBlack-boldItalic.fntdata"/><Relationship Id="rId21" Type="http://schemas.openxmlformats.org/officeDocument/2006/relationships/font" Target="fonts/RalewayBlac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aleway-regular.fntdata"/><Relationship Id="rId10" Type="http://schemas.openxmlformats.org/officeDocument/2006/relationships/slide" Target="slides/slide6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RalewaySemiBold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RalewaySemiBold-italic.fntdata"/><Relationship Id="rId16" Type="http://schemas.openxmlformats.org/officeDocument/2006/relationships/font" Target="fonts/RalewaySemiBold-bold.fntdata"/><Relationship Id="rId19" Type="http://schemas.openxmlformats.org/officeDocument/2006/relationships/font" Target="fonts/RalewayExtraBold-bold.fntdata"/><Relationship Id="rId18" Type="http://schemas.openxmlformats.org/officeDocument/2006/relationships/font" Target="fonts/Raleway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d047509b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d047509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d047509bf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d047509b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0dffddd14_0_13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20dffddd14_0_1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d047509bf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1d047509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d047509bf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d047509b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d047509bf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1d047509b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-213" l="21485" r="18924" t="214"/>
          <a:stretch/>
        </p:blipFill>
        <p:spPr>
          <a:xfrm>
            <a:off x="6032090" y="0"/>
            <a:ext cx="6159910" cy="688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37500" t="0"/>
          <a:stretch/>
        </p:blipFill>
        <p:spPr>
          <a:xfrm>
            <a:off x="0" y="0"/>
            <a:ext cx="104494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ctrTitle"/>
          </p:nvPr>
        </p:nvSpPr>
        <p:spPr>
          <a:xfrm>
            <a:off x="322053" y="2052342"/>
            <a:ext cx="733245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 Black"/>
              <a:buNone/>
              <a:defRPr sz="60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22053" y="3980931"/>
            <a:ext cx="574449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20" name="Google Shape;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00" y="105550"/>
            <a:ext cx="5363824" cy="8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 b="0" l="78124" r="0" t="57888"/>
          <a:stretch/>
        </p:blipFill>
        <p:spPr>
          <a:xfrm rot="10800000">
            <a:off x="5210" y="4408171"/>
            <a:ext cx="2667000" cy="288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32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>
            <p:ph type="title"/>
          </p:nvPr>
        </p:nvSpPr>
        <p:spPr>
          <a:xfrm>
            <a:off x="284747" y="1"/>
            <a:ext cx="10515600" cy="103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284747" y="1616015"/>
            <a:ext cx="10515600" cy="4669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32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/>
          <p:nvPr>
            <p:ph type="title"/>
          </p:nvPr>
        </p:nvSpPr>
        <p:spPr>
          <a:xfrm>
            <a:off x="284747" y="1"/>
            <a:ext cx="10515600" cy="103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284747" y="1616015"/>
            <a:ext cx="10515600" cy="4669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>
            <p:ph type="title"/>
          </p:nvPr>
        </p:nvSpPr>
        <p:spPr>
          <a:xfrm>
            <a:off x="831850" y="968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Raleway ExtraBold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851210" y="404305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B8B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05300"/>
            <a:ext cx="5071469" cy="285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275" y="276338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>
            <p:ph type="title"/>
          </p:nvPr>
        </p:nvSpPr>
        <p:spPr>
          <a:xfrm>
            <a:off x="831850" y="968376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Raleway ExtraBold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851210" y="404305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B8B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2160" y="0"/>
            <a:ext cx="6339840" cy="356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32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type="title"/>
          </p:nvPr>
        </p:nvSpPr>
        <p:spPr>
          <a:xfrm>
            <a:off x="284747" y="1"/>
            <a:ext cx="10606938" cy="103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376085" y="1702962"/>
            <a:ext cx="534077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6284042" y="1726049"/>
            <a:ext cx="534077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32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>
            <p:ph type="title"/>
          </p:nvPr>
        </p:nvSpPr>
        <p:spPr>
          <a:xfrm>
            <a:off x="284747" y="1"/>
            <a:ext cx="10606938" cy="103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376085" y="1702962"/>
            <a:ext cx="534077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2" type="body"/>
          </p:nvPr>
        </p:nvSpPr>
        <p:spPr>
          <a:xfrm>
            <a:off x="6284042" y="1726049"/>
            <a:ext cx="534077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32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322187" y="1569650"/>
            <a:ext cx="5494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17"/>
          <p:cNvSpPr txBox="1"/>
          <p:nvPr>
            <p:ph idx="2" type="body"/>
          </p:nvPr>
        </p:nvSpPr>
        <p:spPr>
          <a:xfrm>
            <a:off x="322187" y="2393562"/>
            <a:ext cx="549447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3" type="body"/>
          </p:nvPr>
        </p:nvSpPr>
        <p:spPr>
          <a:xfrm>
            <a:off x="6138846" y="1569650"/>
            <a:ext cx="552153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17"/>
          <p:cNvSpPr txBox="1"/>
          <p:nvPr>
            <p:ph idx="4" type="body"/>
          </p:nvPr>
        </p:nvSpPr>
        <p:spPr>
          <a:xfrm>
            <a:off x="6138846" y="2393562"/>
            <a:ext cx="552153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138" name="Google Shape;138;p17"/>
          <p:cNvSpPr txBox="1"/>
          <p:nvPr>
            <p:ph type="title"/>
          </p:nvPr>
        </p:nvSpPr>
        <p:spPr>
          <a:xfrm>
            <a:off x="284747" y="1"/>
            <a:ext cx="10606938" cy="103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32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>
            <p:ph type="title"/>
          </p:nvPr>
        </p:nvSpPr>
        <p:spPr>
          <a:xfrm>
            <a:off x="284750" y="579275"/>
            <a:ext cx="116226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Extra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›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›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›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›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8" name="Google Shape;148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9" name="Google Shape;149;p19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Extra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Raleway"/>
              <a:buNone/>
              <a:defRPr b="0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aleway"/>
              <a:buNone/>
              <a:defRPr b="0" i="0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b="0" i="0" sz="2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b="0" i="0" sz="2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6" name="Google Shape;156;p20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 1">
  <p:cSld name="1_Section Header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05300"/>
            <a:ext cx="5071469" cy="285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275" y="276338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831850" y="968376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Raleway ExtraBold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51210" y="404305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B8B8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083378">
            <a:off x="1020135" y="611649"/>
            <a:ext cx="6339840" cy="3566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 rotWithShape="1">
          <a:blip r:embed="rId2">
            <a:alphaModFix/>
          </a:blip>
          <a:srcRect b="-110" l="-36760" r="36759" t="110"/>
          <a:stretch/>
        </p:blipFill>
        <p:spPr>
          <a:xfrm>
            <a:off x="1888273" y="0"/>
            <a:ext cx="1030372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37500" t="0"/>
          <a:stretch/>
        </p:blipFill>
        <p:spPr>
          <a:xfrm>
            <a:off x="0" y="0"/>
            <a:ext cx="104494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>
            <p:ph type="ctrTitle"/>
          </p:nvPr>
        </p:nvSpPr>
        <p:spPr>
          <a:xfrm>
            <a:off x="322053" y="2052342"/>
            <a:ext cx="73326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 Black"/>
              <a:buNone/>
              <a:defRPr sz="60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1"/>
          <p:cNvSpPr txBox="1"/>
          <p:nvPr>
            <p:ph idx="1" type="subTitle"/>
          </p:nvPr>
        </p:nvSpPr>
        <p:spPr>
          <a:xfrm>
            <a:off x="322053" y="3980931"/>
            <a:ext cx="5744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21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5938" y="-99614"/>
            <a:ext cx="4443993" cy="125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2">
            <a:alphaModFix/>
          </a:blip>
          <a:srcRect b="-160" l="-13980" r="13979" t="160"/>
          <a:stretch/>
        </p:blipFill>
        <p:spPr>
          <a:xfrm>
            <a:off x="1905000" y="0"/>
            <a:ext cx="10286997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0" r="37500" t="0"/>
          <a:stretch/>
        </p:blipFill>
        <p:spPr>
          <a:xfrm>
            <a:off x="0" y="0"/>
            <a:ext cx="104494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>
            <p:ph type="ctrTitle"/>
          </p:nvPr>
        </p:nvSpPr>
        <p:spPr>
          <a:xfrm>
            <a:off x="322053" y="2052342"/>
            <a:ext cx="73326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 Black"/>
              <a:buNone/>
              <a:defRPr sz="60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2"/>
          <p:cNvSpPr txBox="1"/>
          <p:nvPr>
            <p:ph idx="1" type="subTitle"/>
          </p:nvPr>
        </p:nvSpPr>
        <p:spPr>
          <a:xfrm>
            <a:off x="322053" y="3980931"/>
            <a:ext cx="5744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3" name="Google Shape;173;p22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5938" y="-99614"/>
            <a:ext cx="4443993" cy="125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2">
            <a:alphaModFix/>
          </a:blip>
          <a:srcRect b="-10" l="-10160" r="10160" t="10"/>
          <a:stretch/>
        </p:blipFill>
        <p:spPr>
          <a:xfrm>
            <a:off x="1890238" y="0"/>
            <a:ext cx="103017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37500" t="0"/>
          <a:stretch/>
        </p:blipFill>
        <p:spPr>
          <a:xfrm>
            <a:off x="0" y="0"/>
            <a:ext cx="104494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>
            <p:ph type="ctrTitle"/>
          </p:nvPr>
        </p:nvSpPr>
        <p:spPr>
          <a:xfrm>
            <a:off x="322053" y="2052342"/>
            <a:ext cx="73326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 Black"/>
              <a:buNone/>
              <a:defRPr sz="60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3"/>
          <p:cNvSpPr txBox="1"/>
          <p:nvPr>
            <p:ph idx="1" type="subTitle"/>
          </p:nvPr>
        </p:nvSpPr>
        <p:spPr>
          <a:xfrm>
            <a:off x="322053" y="3980931"/>
            <a:ext cx="5744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2" name="Google Shape;182;p23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5938" y="-99614"/>
            <a:ext cx="4443993" cy="125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17992" y="0"/>
            <a:ext cx="10274010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b="0" l="0" r="37500" t="0"/>
          <a:stretch/>
        </p:blipFill>
        <p:spPr>
          <a:xfrm>
            <a:off x="0" y="0"/>
            <a:ext cx="104494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>
            <p:ph type="ctrTitle"/>
          </p:nvPr>
        </p:nvSpPr>
        <p:spPr>
          <a:xfrm>
            <a:off x="322053" y="2052342"/>
            <a:ext cx="73326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 Black"/>
              <a:buNone/>
              <a:defRPr sz="60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1" type="subTitle"/>
          </p:nvPr>
        </p:nvSpPr>
        <p:spPr>
          <a:xfrm>
            <a:off x="322053" y="3980931"/>
            <a:ext cx="5744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1" name="Google Shape;191;p24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5938" y="-99614"/>
            <a:ext cx="4443993" cy="125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 rotWithShape="1">
          <a:blip r:embed="rId2">
            <a:alphaModFix/>
          </a:blip>
          <a:srcRect b="0" l="0" r="37500" t="0"/>
          <a:stretch/>
        </p:blipFill>
        <p:spPr>
          <a:xfrm>
            <a:off x="0" y="0"/>
            <a:ext cx="104494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>
            <p:ph type="ctrTitle"/>
          </p:nvPr>
        </p:nvSpPr>
        <p:spPr>
          <a:xfrm>
            <a:off x="322053" y="2052342"/>
            <a:ext cx="73326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 Black"/>
              <a:buNone/>
              <a:defRPr sz="60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" type="subTitle"/>
          </p:nvPr>
        </p:nvSpPr>
        <p:spPr>
          <a:xfrm>
            <a:off x="322053" y="3980931"/>
            <a:ext cx="5744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9" name="Google Shape;199;p25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5938" y="-99614"/>
            <a:ext cx="4443993" cy="125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>
            <p:ph type="ctrTitle"/>
          </p:nvPr>
        </p:nvSpPr>
        <p:spPr>
          <a:xfrm>
            <a:off x="322053" y="3198028"/>
            <a:ext cx="1172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leway Black"/>
              <a:buNone/>
              <a:defRPr sz="60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6"/>
          <p:cNvSpPr txBox="1"/>
          <p:nvPr>
            <p:ph idx="1" type="subTitle"/>
          </p:nvPr>
        </p:nvSpPr>
        <p:spPr>
          <a:xfrm>
            <a:off x="322053" y="4200133"/>
            <a:ext cx="5744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7" name="Google Shape;207;p26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6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5938" y="-99614"/>
            <a:ext cx="4443993" cy="125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>
            <p:ph idx="1" type="subTitle"/>
          </p:nvPr>
        </p:nvSpPr>
        <p:spPr>
          <a:xfrm>
            <a:off x="6344849" y="3822900"/>
            <a:ext cx="5744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4" name="Google Shape;214;p27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7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217" name="Google Shape;2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5938" y="-99614"/>
            <a:ext cx="4443993" cy="125577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5394960" y="1800986"/>
            <a:ext cx="66945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 Black"/>
              <a:buNone/>
              <a:defRPr sz="60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 rotWithShape="1">
          <a:blip r:embed="rId2">
            <a:alphaModFix/>
          </a:blip>
          <a:srcRect b="-110" l="16640" r="-16640" t="110"/>
          <a:stretch/>
        </p:blipFill>
        <p:spPr>
          <a:xfrm>
            <a:off x="0" y="0"/>
            <a:ext cx="1030372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>
            <p:ph idx="1" type="subTitle"/>
          </p:nvPr>
        </p:nvSpPr>
        <p:spPr>
          <a:xfrm>
            <a:off x="6344849" y="3822900"/>
            <a:ext cx="5744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3" name="Google Shape;223;p28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226" name="Google Shape;226;p28"/>
          <p:cNvSpPr txBox="1"/>
          <p:nvPr>
            <p:ph type="ctrTitle"/>
          </p:nvPr>
        </p:nvSpPr>
        <p:spPr>
          <a:xfrm>
            <a:off x="5394960" y="1800986"/>
            <a:ext cx="66945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 Black"/>
              <a:buNone/>
              <a:defRPr sz="60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7" name="Google Shape;22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886" y="214883"/>
            <a:ext cx="3540870" cy="5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idx="1" type="body"/>
          </p:nvPr>
        </p:nvSpPr>
        <p:spPr>
          <a:xfrm>
            <a:off x="284747" y="1616015"/>
            <a:ext cx="10515600" cy="46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84750" y="579275"/>
            <a:ext cx="116226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aleway ExtraBold"/>
              <a:buNone/>
              <a:defRPr b="0" i="0" sz="2400" u="none" cap="none" strike="noStrik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1">
  <p:cSld name="OBJECT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" type="body"/>
          </p:nvPr>
        </p:nvSpPr>
        <p:spPr>
          <a:xfrm>
            <a:off x="284747" y="1616015"/>
            <a:ext cx="10515600" cy="46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284750" y="579275"/>
            <a:ext cx="116226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aleway ExtraBold"/>
              <a:buNone/>
              <a:defRPr b="0" i="0" sz="2400" u="none" cap="none" strike="noStrik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284750" y="579275"/>
            <a:ext cx="116226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aleway ExtraBold"/>
              <a:buNone/>
              <a:defRPr b="0" i="0" sz="2400" u="none" cap="none" strike="noStrik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32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type="title"/>
          </p:nvPr>
        </p:nvSpPr>
        <p:spPr>
          <a:xfrm>
            <a:off x="284747" y="1"/>
            <a:ext cx="105156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284747" y="1616015"/>
            <a:ext cx="10515600" cy="46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2847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916405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32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>
            <p:ph type="title"/>
          </p:nvPr>
        </p:nvSpPr>
        <p:spPr>
          <a:xfrm>
            <a:off x="284747" y="1"/>
            <a:ext cx="10515600" cy="103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284747" y="1616015"/>
            <a:ext cx="10515600" cy="4669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32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/>
          <p:nvPr>
            <p:ph type="title"/>
          </p:nvPr>
        </p:nvSpPr>
        <p:spPr>
          <a:xfrm>
            <a:off x="284747" y="1"/>
            <a:ext cx="10515600" cy="103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284747" y="1616015"/>
            <a:ext cx="10515600" cy="4669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892" y="2186940"/>
            <a:ext cx="8304107" cy="467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329529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type="title"/>
          </p:nvPr>
        </p:nvSpPr>
        <p:spPr>
          <a:xfrm>
            <a:off x="284747" y="1"/>
            <a:ext cx="10515600" cy="103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284747" y="1616015"/>
            <a:ext cx="10515600" cy="4669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›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3">
            <a:alphaModFix/>
          </a:blip>
          <a:srcRect b="48416" l="61955" r="0" t="0"/>
          <a:stretch/>
        </p:blipFill>
        <p:spPr>
          <a:xfrm rot="10800000">
            <a:off x="7620" y="4349174"/>
            <a:ext cx="3276600" cy="2498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4750" y="579275"/>
            <a:ext cx="116226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aleway ExtraBold"/>
              <a:buNone/>
              <a:defRPr b="0" i="0" sz="2400" u="none" cap="none" strike="noStrik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4747" y="1616015"/>
            <a:ext cx="10515600" cy="4669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aleway"/>
              <a:buChar char="›"/>
              <a:defRPr b="0" i="0" sz="1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aleway"/>
              <a:buChar char="›"/>
              <a:defRPr b="0" i="0" sz="1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aleway"/>
              <a:buChar char="›"/>
              <a:defRPr b="0" i="0" sz="1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aleway"/>
              <a:buChar char="›"/>
              <a:defRPr b="0" i="0" sz="1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aleway"/>
              <a:buChar char="›"/>
              <a:defRPr b="0" i="0" sz="1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8474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16405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1612725" y="0"/>
            <a:ext cx="579275" cy="579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idx="1" type="subTitle"/>
          </p:nvPr>
        </p:nvSpPr>
        <p:spPr>
          <a:xfrm>
            <a:off x="322053" y="3980931"/>
            <a:ext cx="57444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9"/>
          <p:cNvSpPr txBox="1"/>
          <p:nvPr>
            <p:ph type="ctrTitle"/>
          </p:nvPr>
        </p:nvSpPr>
        <p:spPr>
          <a:xfrm>
            <a:off x="322053" y="2052342"/>
            <a:ext cx="7332600" cy="923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ctrTitle"/>
          </p:nvPr>
        </p:nvSpPr>
        <p:spPr>
          <a:xfrm>
            <a:off x="322053" y="2052342"/>
            <a:ext cx="7332600" cy="923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"/>
          <p:cNvSpPr txBox="1"/>
          <p:nvPr>
            <p:ph idx="1" type="subTitle"/>
          </p:nvPr>
        </p:nvSpPr>
        <p:spPr>
          <a:xfrm>
            <a:off x="322053" y="3980931"/>
            <a:ext cx="57444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idx="1" type="body"/>
          </p:nvPr>
        </p:nvSpPr>
        <p:spPr>
          <a:xfrm>
            <a:off x="376085" y="1702962"/>
            <a:ext cx="5340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1"/>
          <p:cNvSpPr txBox="1"/>
          <p:nvPr>
            <p:ph type="title"/>
          </p:nvPr>
        </p:nvSpPr>
        <p:spPr>
          <a:xfrm>
            <a:off x="284747" y="1"/>
            <a:ext cx="10606800" cy="103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1"/>
          <p:cNvSpPr txBox="1"/>
          <p:nvPr>
            <p:ph idx="2" type="body"/>
          </p:nvPr>
        </p:nvSpPr>
        <p:spPr>
          <a:xfrm>
            <a:off x="6284042" y="1726049"/>
            <a:ext cx="5340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851210" y="4043053"/>
            <a:ext cx="105156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 txBox="1"/>
          <p:nvPr>
            <p:ph type="title"/>
          </p:nvPr>
        </p:nvSpPr>
        <p:spPr>
          <a:xfrm>
            <a:off x="831850" y="968376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284747" y="1"/>
            <a:ext cx="10606800" cy="103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376085" y="1702962"/>
            <a:ext cx="5340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3"/>
          <p:cNvSpPr txBox="1"/>
          <p:nvPr>
            <p:ph idx="2" type="body"/>
          </p:nvPr>
        </p:nvSpPr>
        <p:spPr>
          <a:xfrm>
            <a:off x="6284042" y="1726049"/>
            <a:ext cx="5340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>
            <p:ph type="title"/>
          </p:nvPr>
        </p:nvSpPr>
        <p:spPr>
          <a:xfrm>
            <a:off x="831850" y="968376"/>
            <a:ext cx="10515600" cy="84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4"/>
          <p:cNvSpPr txBox="1"/>
          <p:nvPr>
            <p:ph idx="1" type="body"/>
          </p:nvPr>
        </p:nvSpPr>
        <p:spPr>
          <a:xfrm>
            <a:off x="851210" y="4043053"/>
            <a:ext cx="105156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 Solvay Lifelong Learning 2021">
  <a:themeElements>
    <a:clrScheme name="Custom 2">
      <a:dk1>
        <a:srgbClr val="2B2A2A"/>
      </a:dk1>
      <a:lt1>
        <a:srgbClr val="FFFFFF"/>
      </a:lt1>
      <a:dk2>
        <a:srgbClr val="2B2A2A"/>
      </a:dk2>
      <a:lt2>
        <a:srgbClr val="EDEDED"/>
      </a:lt2>
      <a:accent1>
        <a:srgbClr val="F08122"/>
      </a:accent1>
      <a:accent2>
        <a:srgbClr val="00A0A5"/>
      </a:accent2>
      <a:accent3>
        <a:srgbClr val="C63658"/>
      </a:accent3>
      <a:accent4>
        <a:srgbClr val="F2A231"/>
      </a:accent4>
      <a:accent5>
        <a:srgbClr val="89B1CF"/>
      </a:accent5>
      <a:accent6>
        <a:srgbClr val="DF583E"/>
      </a:accent6>
      <a:hlink>
        <a:srgbClr val="C63658"/>
      </a:hlink>
      <a:folHlink>
        <a:srgbClr val="DF58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